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7"/>
  </p:notesMasterIdLst>
  <p:handoutMasterIdLst>
    <p:handoutMasterId r:id="rId48"/>
  </p:handoutMasterIdLst>
  <p:sldIdLst>
    <p:sldId id="686" r:id="rId3"/>
    <p:sldId id="748" r:id="rId4"/>
    <p:sldId id="750" r:id="rId5"/>
    <p:sldId id="780" r:id="rId6"/>
    <p:sldId id="795" r:id="rId7"/>
    <p:sldId id="746" r:id="rId8"/>
    <p:sldId id="771" r:id="rId9"/>
    <p:sldId id="781" r:id="rId10"/>
    <p:sldId id="782" r:id="rId11"/>
    <p:sldId id="756" r:id="rId12"/>
    <p:sldId id="783" r:id="rId13"/>
    <p:sldId id="755" r:id="rId14"/>
    <p:sldId id="757" r:id="rId15"/>
    <p:sldId id="766" r:id="rId16"/>
    <p:sldId id="784" r:id="rId17"/>
    <p:sldId id="765" r:id="rId18"/>
    <p:sldId id="760" r:id="rId19"/>
    <p:sldId id="767" r:id="rId20"/>
    <p:sldId id="761" r:id="rId21"/>
    <p:sldId id="763" r:id="rId22"/>
    <p:sldId id="764" r:id="rId23"/>
    <p:sldId id="786" r:id="rId24"/>
    <p:sldId id="758" r:id="rId25"/>
    <p:sldId id="774" r:id="rId26"/>
    <p:sldId id="769" r:id="rId27"/>
    <p:sldId id="796" r:id="rId28"/>
    <p:sldId id="768" r:id="rId29"/>
    <p:sldId id="775" r:id="rId30"/>
    <p:sldId id="777" r:id="rId31"/>
    <p:sldId id="770" r:id="rId32"/>
    <p:sldId id="779" r:id="rId33"/>
    <p:sldId id="785" r:id="rId34"/>
    <p:sldId id="759" r:id="rId35"/>
    <p:sldId id="776" r:id="rId36"/>
    <p:sldId id="773" r:id="rId37"/>
    <p:sldId id="778" r:id="rId38"/>
    <p:sldId id="789" r:id="rId39"/>
    <p:sldId id="788" r:id="rId40"/>
    <p:sldId id="790" r:id="rId41"/>
    <p:sldId id="791" r:id="rId42"/>
    <p:sldId id="793" r:id="rId43"/>
    <p:sldId id="794" r:id="rId44"/>
    <p:sldId id="787" r:id="rId45"/>
    <p:sldId id="678" r:id="rId46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234246"/>
            <a:ext cx="4434185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It 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Note: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Supplements have a slightly different metadata information.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554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FAC1-5127-FC4B-9F01-F1F1D0D777DA}"/>
              </a:ext>
            </a:extLst>
          </p:cNvPr>
          <p:cNvSpPr txBox="1"/>
          <p:nvPr/>
        </p:nvSpPr>
        <p:spPr>
          <a:xfrm>
            <a:off x="7733654" y="3228945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more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Deep view on transfer learning with iamge classification pytorch - Purnasai  Gudikandula">
            <a:extLst>
              <a:ext uri="{FF2B5EF4-FFF2-40B4-BE49-F238E27FC236}">
                <a16:creationId xmlns:a16="http://schemas.microsoft.com/office/drawing/2014/main" id="{7573471B-C73B-3348-A0BC-47E6EC5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43" y="1491614"/>
            <a:ext cx="6292312" cy="436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6D3E0-D763-3344-9C88-5D6AE54771F7}"/>
              </a:ext>
            </a:extLst>
          </p:cNvPr>
          <p:cNvSpPr txBox="1"/>
          <p:nvPr/>
        </p:nvSpPr>
        <p:spPr>
          <a:xfrm>
            <a:off x="476337" y="3674259"/>
            <a:ext cx="8191325" cy="2680046"/>
          </a:xfrm>
          <a:prstGeom prst="rect">
            <a:avLst/>
          </a:prstGeom>
          <a:solidFill>
            <a:schemeClr val="accent6">
              <a:lumMod val="40000"/>
              <a:lumOff val="60000"/>
              <a:alpha val="2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3E133-A55F-3448-81C0-A2181E9C90CB}"/>
              </a:ext>
            </a:extLst>
          </p:cNvPr>
          <p:cNvSpPr txBox="1"/>
          <p:nvPr/>
        </p:nvSpPr>
        <p:spPr>
          <a:xfrm>
            <a:off x="1706445" y="6000730"/>
            <a:ext cx="601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 are going to use this approach for applying NLP/ML analysis</a:t>
            </a:r>
          </a:p>
        </p:txBody>
      </p:sp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pic>
        <p:nvPicPr>
          <p:cNvPr id="4098" name="Picture 2" descr="The Illustrated BERT, ELMo, and co. (How NLP Cracked Transfer Learning) –  Jay Alammar – Visualizing machine learning one concept at a time.">
            <a:extLst>
              <a:ext uri="{FF2B5EF4-FFF2-40B4-BE49-F238E27FC236}">
                <a16:creationId xmlns:a16="http://schemas.microsoft.com/office/drawing/2014/main" id="{FCF279B0-508E-7244-8790-FDDF81865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3" t="15479" r="1865"/>
          <a:stretch/>
        </p:blipFill>
        <p:spPr bwMode="auto">
          <a:xfrm>
            <a:off x="3572358" y="2222607"/>
            <a:ext cx="4200041" cy="42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2777C-F772-BA41-9C4C-E78B626C7FB6}"/>
              </a:ext>
            </a:extLst>
          </p:cNvPr>
          <p:cNvSpPr txBox="1"/>
          <p:nvPr/>
        </p:nvSpPr>
        <p:spPr>
          <a:xfrm>
            <a:off x="305853" y="3781332"/>
            <a:ext cx="3057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Learning: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not built the </a:t>
            </a:r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models/transformers</a:t>
            </a:r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F464F7FB-14C8-6346-BA56-AF20812EA273}"/>
              </a:ext>
            </a:extLst>
          </p:cNvPr>
          <p:cNvSpPr/>
          <p:nvPr/>
        </p:nvSpPr>
        <p:spPr>
          <a:xfrm>
            <a:off x="2867187" y="3495744"/>
            <a:ext cx="643178" cy="5711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8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93880-D7E1-824B-9F6B-FD428F54F3B9}"/>
              </a:ext>
            </a:extLst>
          </p:cNvPr>
          <p:cNvSpPr txBox="1"/>
          <p:nvPr/>
        </p:nvSpPr>
        <p:spPr>
          <a:xfrm>
            <a:off x="1208868" y="6280012"/>
            <a:ext cx="700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Note</a:t>
            </a:r>
            <a:r>
              <a:rPr lang="en-US" i="1" dirty="0">
                <a:solidFill>
                  <a:schemeClr val="tx1"/>
                </a:solidFill>
              </a:rPr>
              <a:t>: Using pre-training models to calculate those analyses </a:t>
            </a: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XML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Edition  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 XML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94582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775414" y="15571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294742" y="342960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2412</Words>
  <Application>Microsoft Macintosh PowerPoint</Application>
  <PresentationFormat>On-screen Show (4:3)</PresentationFormat>
  <Paragraphs>348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15</cp:revision>
  <dcterms:created xsi:type="dcterms:W3CDTF">2021-12-06T20:38:51Z</dcterms:created>
  <dcterms:modified xsi:type="dcterms:W3CDTF">2021-12-07T09:47:31Z</dcterms:modified>
</cp:coreProperties>
</file>